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311" r:id="rId4"/>
    <p:sldId id="295" r:id="rId5"/>
    <p:sldId id="258" r:id="rId6"/>
    <p:sldId id="267" r:id="rId7"/>
    <p:sldId id="279" r:id="rId8"/>
    <p:sldId id="270" r:id="rId9"/>
    <p:sldId id="269" r:id="rId10"/>
    <p:sldId id="280" r:id="rId11"/>
    <p:sldId id="281" r:id="rId12"/>
    <p:sldId id="312" r:id="rId13"/>
    <p:sldId id="313" r:id="rId14"/>
    <p:sldId id="296" r:id="rId15"/>
    <p:sldId id="272" r:id="rId16"/>
    <p:sldId id="273" r:id="rId17"/>
    <p:sldId id="274" r:id="rId18"/>
    <p:sldId id="284" r:id="rId19"/>
    <p:sldId id="276" r:id="rId20"/>
    <p:sldId id="277" r:id="rId21"/>
    <p:sldId id="282" r:id="rId22"/>
    <p:sldId id="285" r:id="rId23"/>
    <p:sldId id="297" r:id="rId24"/>
    <p:sldId id="287" r:id="rId25"/>
    <p:sldId id="288" r:id="rId26"/>
    <p:sldId id="289" r:id="rId27"/>
    <p:sldId id="291" r:id="rId28"/>
    <p:sldId id="300" r:id="rId29"/>
    <p:sldId id="298" r:id="rId30"/>
    <p:sldId id="299" r:id="rId31"/>
    <p:sldId id="301" r:id="rId32"/>
    <p:sldId id="302" r:id="rId33"/>
    <p:sldId id="303" r:id="rId34"/>
    <p:sldId id="309" r:id="rId35"/>
    <p:sldId id="305" r:id="rId36"/>
    <p:sldId id="306" r:id="rId37"/>
    <p:sldId id="308" r:id="rId38"/>
    <p:sldId id="304" r:id="rId39"/>
    <p:sldId id="292" r:id="rId40"/>
    <p:sldId id="314" r:id="rId41"/>
    <p:sldId id="294" r:id="rId42"/>
    <p:sldId id="268" r:id="rId43"/>
    <p:sldId id="310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032918B-91EC-452C-B8C9-A1C635CCA977}">
          <p14:sldIdLst>
            <p14:sldId id="257"/>
            <p14:sldId id="271"/>
            <p14:sldId id="311"/>
          </p14:sldIdLst>
        </p14:section>
        <p14:section name="RemoteControl" id="{9032ED41-26D4-4912-A0DF-B01B373B4FAD}">
          <p14:sldIdLst>
            <p14:sldId id="295"/>
            <p14:sldId id="258"/>
            <p14:sldId id="267"/>
            <p14:sldId id="279"/>
            <p14:sldId id="270"/>
            <p14:sldId id="269"/>
            <p14:sldId id="280"/>
            <p14:sldId id="281"/>
          </p14:sldIdLst>
        </p14:section>
        <p14:section name="Wireless Commands" id="{B9FFD139-9B86-436D-B1A2-17BF05F7CF84}">
          <p14:sldIdLst>
            <p14:sldId id="312"/>
            <p14:sldId id="313"/>
          </p14:sldIdLst>
        </p14:section>
        <p14:section name="Wireshark" id="{613D0ADF-5458-43BF-A816-B29BF3BA2730}">
          <p14:sldIdLst>
            <p14:sldId id="296"/>
            <p14:sldId id="272"/>
            <p14:sldId id="273"/>
            <p14:sldId id="274"/>
            <p14:sldId id="284"/>
            <p14:sldId id="276"/>
            <p14:sldId id="277"/>
            <p14:sldId id="282"/>
            <p14:sldId id="285"/>
          </p14:sldIdLst>
        </p14:section>
        <p14:section name="Approach 1" id="{5B8EE0E7-BD22-45B4-BB19-42C71080091B}">
          <p14:sldIdLst>
            <p14:sldId id="297"/>
            <p14:sldId id="287"/>
            <p14:sldId id="288"/>
            <p14:sldId id="289"/>
            <p14:sldId id="291"/>
            <p14:sldId id="300"/>
          </p14:sldIdLst>
        </p14:section>
        <p14:section name="Approach 2" id="{54D9B27B-DEEF-4D31-80B0-AE6EBB3F9E68}">
          <p14:sldIdLst>
            <p14:sldId id="298"/>
            <p14:sldId id="299"/>
            <p14:sldId id="301"/>
            <p14:sldId id="302"/>
            <p14:sldId id="303"/>
            <p14:sldId id="309"/>
            <p14:sldId id="305"/>
            <p14:sldId id="306"/>
            <p14:sldId id="308"/>
            <p14:sldId id="304"/>
            <p14:sldId id="292"/>
            <p14:sldId id="314"/>
            <p14:sldId id="294"/>
            <p14:sldId id="26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383"/>
    <a:srgbClr val="FFFFFF"/>
    <a:srgbClr val="F74B4B"/>
    <a:srgbClr val="FE6344"/>
    <a:srgbClr val="009900"/>
    <a:srgbClr val="FF33CC"/>
    <a:srgbClr val="6600FF"/>
    <a:srgbClr val="0066FF"/>
    <a:srgbClr val="0099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55538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1513242" y="347472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1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07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96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8645" y="365125"/>
            <a:ext cx="9966064" cy="667609"/>
          </a:xfrm>
        </p:spPr>
        <p:txBody>
          <a:bodyPr>
            <a:normAutofit/>
          </a:bodyPr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72468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lnSpc>
                <a:spcPct val="150000"/>
              </a:lnSpc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50000"/>
              </a:lnSpc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50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50000"/>
              </a:lnSpc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89704" y="365126"/>
            <a:ext cx="96818" cy="9077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 userDrawn="1"/>
        </p:nvCxnSpPr>
        <p:spPr>
          <a:xfrm>
            <a:off x="411032" y="1043492"/>
            <a:ext cx="8543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0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5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3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05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00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9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0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38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689B9-8D17-4D7F-AF21-72B0AB321EE1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9F813-8F0B-4493-A478-D16E927D24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/>
              <a:t>WiFi</a:t>
            </a:r>
            <a:r>
              <a:rPr lang="en-US" altLang="zh-TW" sz="4000" dirty="0"/>
              <a:t> Sniffer w/</a:t>
            </a:r>
            <a:r>
              <a:rPr lang="en-US" altLang="zh-TW" sz="4000" dirty="0" err="1"/>
              <a:t>RaspberryPi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RDP 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11244" b="11958"/>
          <a:stretch/>
        </p:blipFill>
        <p:spPr>
          <a:xfrm>
            <a:off x="2335285" y="1327099"/>
            <a:ext cx="7812784" cy="48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0979" b="11746"/>
          <a:stretch/>
        </p:blipFill>
        <p:spPr>
          <a:xfrm>
            <a:off x="2335285" y="1329884"/>
            <a:ext cx="7812784" cy="48409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RDP 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85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Wireless Commands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4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Wireless commands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86143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ifconfig</a:t>
            </a:r>
            <a:r>
              <a:rPr lang="en-US" altLang="zh-TW" dirty="0"/>
              <a:t> wlan0 up/down</a:t>
            </a:r>
          </a:p>
          <a:p>
            <a:r>
              <a:rPr lang="en-US" altLang="zh-TW" dirty="0" err="1"/>
              <a:t>iwconfig</a:t>
            </a:r>
            <a:r>
              <a:rPr lang="en-US" altLang="zh-TW" dirty="0"/>
              <a:t> wlan0 </a:t>
            </a:r>
            <a:r>
              <a:rPr lang="en-US" altLang="zh-TW" dirty="0" err="1"/>
              <a:t>essid</a:t>
            </a:r>
            <a:r>
              <a:rPr lang="en-US" altLang="zh-TW" dirty="0"/>
              <a:t> &lt;NAME&gt; key s:&lt;PASSWORD&gt; (WEP)</a:t>
            </a:r>
          </a:p>
          <a:p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wpa_supplicant.conf</a:t>
            </a:r>
            <a:r>
              <a:rPr lang="en-US" altLang="zh-TW" dirty="0"/>
              <a:t> (WPA)</a:t>
            </a:r>
          </a:p>
          <a:p>
            <a:r>
              <a:rPr lang="en-US" altLang="zh-TW" dirty="0" err="1"/>
              <a:t>dhclient</a:t>
            </a:r>
            <a:r>
              <a:rPr lang="en-US" altLang="zh-TW" dirty="0"/>
              <a:t> wlan0</a:t>
            </a:r>
          </a:p>
          <a:p>
            <a:r>
              <a:rPr lang="en-US" altLang="zh-TW" dirty="0" err="1"/>
              <a:t>nmcli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iwlist</a:t>
            </a:r>
            <a:r>
              <a:rPr lang="en-US" altLang="zh-TW" dirty="0"/>
              <a:t> wlan0 scan | grep </a:t>
            </a:r>
            <a:r>
              <a:rPr lang="en-US" altLang="zh-TW" dirty="0" err="1"/>
              <a:t>ssid</a:t>
            </a:r>
            <a:r>
              <a:rPr lang="en-US" altLang="zh-TW" dirty="0"/>
              <a:t> | sort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296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802.11 on Wireshark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4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Wireshark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normal situations user cannot see 802.11 Frame from Wireshark.</a:t>
            </a:r>
          </a:p>
          <a:p>
            <a:r>
              <a:rPr lang="en-US" altLang="zh-TW" b="1" dirty="0"/>
              <a:t>Link-Layer transforms 802.11 packets into fake Ethernet packets.</a:t>
            </a:r>
          </a:p>
          <a:p>
            <a:pPr lvl="1"/>
            <a:r>
              <a:rPr lang="en-US" altLang="zh-TW" dirty="0"/>
              <a:t>Reference from Wireshark Website.</a:t>
            </a:r>
            <a:endParaRPr lang="zh-TW" altLang="en-US" dirty="0"/>
          </a:p>
        </p:txBody>
      </p:sp>
      <p:pic>
        <p:nvPicPr>
          <p:cNvPr id="2050" name="Picture 2" descr="https://2.bp.blogspot.com/-1blabSSea-s/Wsw3323566I/AAAAAAAAB_8/GB6_rC2eWI0IA5A9HIpKydYvcSzTIg0qACLcBGAs/s1600/fi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65" y="4026078"/>
            <a:ext cx="7622975" cy="179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1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3.bp.blogspot.com/-273gWrVbcfk/Wsw3T2sH9II/AAAAAAAAB_w/mZwj0CQEU90JrGf9mZ9yKFKl8kkpTgBzQCLcBGAs/s1600/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65" y="3740328"/>
            <a:ext cx="7799705" cy="16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Wireshark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see 802.11 Frame, 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b="1" dirty="0"/>
              <a:t>Wi-Fi adapter and OS must be in monitor mode.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9772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Managed Mode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9757" t="53833" r="32222" b="22334"/>
          <a:stretch/>
        </p:blipFill>
        <p:spPr>
          <a:xfrm>
            <a:off x="2036430" y="2537461"/>
            <a:ext cx="8410493" cy="3295070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724682"/>
          </a:xfrm>
        </p:spPr>
        <p:txBody>
          <a:bodyPr/>
          <a:lstStyle/>
          <a:p>
            <a:r>
              <a:rPr lang="en-US" altLang="zh-TW" dirty="0"/>
              <a:t>Wireless Interface Info.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077029" y="3483429"/>
            <a:ext cx="1509485" cy="333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43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630" t="60529" r="38360" b="22752"/>
          <a:stretch/>
        </p:blipFill>
        <p:spPr>
          <a:xfrm>
            <a:off x="1799771" y="2469258"/>
            <a:ext cx="8258629" cy="26959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Mode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724682"/>
          </a:xfrm>
        </p:spPr>
        <p:txBody>
          <a:bodyPr/>
          <a:lstStyle/>
          <a:p>
            <a:r>
              <a:rPr lang="en-US" altLang="zh-TW" dirty="0"/>
              <a:t>Wireless Interface Info.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732192" y="3628571"/>
            <a:ext cx="1668608" cy="309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7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Mode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724682"/>
          </a:xfrm>
        </p:spPr>
        <p:txBody>
          <a:bodyPr/>
          <a:lstStyle/>
          <a:p>
            <a:r>
              <a:rPr lang="en-US" altLang="zh-TW" dirty="0"/>
              <a:t>There are 3 tools to change Wireless interface into monitor mode.</a:t>
            </a:r>
          </a:p>
          <a:p>
            <a:pPr lvl="1"/>
            <a:r>
              <a:rPr lang="en-US" altLang="zh-TW" dirty="0" err="1"/>
              <a:t>iw</a:t>
            </a:r>
            <a:endParaRPr lang="en-US" altLang="zh-TW" dirty="0"/>
          </a:p>
          <a:p>
            <a:pPr lvl="1"/>
            <a:r>
              <a:rPr lang="en-US" altLang="zh-TW" dirty="0" err="1"/>
              <a:t>iwconfig</a:t>
            </a:r>
            <a:endParaRPr lang="en-US" altLang="zh-TW" dirty="0"/>
          </a:p>
          <a:p>
            <a:pPr lvl="1"/>
            <a:r>
              <a:rPr lang="en-US" altLang="zh-TW" dirty="0" err="1"/>
              <a:t>airmon</a:t>
            </a:r>
            <a:r>
              <a:rPr lang="en-US" altLang="zh-TW" dirty="0"/>
              <a:t>-ng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b="1" dirty="0"/>
              <a:t>Remember to disconnect current ESSID.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66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Connection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Console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/>
              <a:t>SSH</a:t>
            </a:r>
          </a:p>
          <a:p>
            <a:r>
              <a:rPr lang="en-US" altLang="zh-TW" dirty="0"/>
              <a:t>File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/>
              <a:t>FTP</a:t>
            </a:r>
          </a:p>
          <a:p>
            <a:r>
              <a:rPr lang="en-US" altLang="zh-TW" dirty="0"/>
              <a:t>GUI</a:t>
            </a:r>
            <a:r>
              <a:rPr lang="zh-TW" altLang="en-US" dirty="0"/>
              <a:t>：</a:t>
            </a:r>
            <a:endParaRPr lang="en-US" altLang="zh-TW" dirty="0"/>
          </a:p>
          <a:p>
            <a:pPr lvl="1"/>
            <a:r>
              <a:rPr lang="en-US" altLang="zh-TW" dirty="0"/>
              <a:t>VNC Server (Not supported Wireshark)</a:t>
            </a:r>
          </a:p>
          <a:p>
            <a:pPr lvl="1"/>
            <a:r>
              <a:rPr lang="en-US" altLang="zh-TW" dirty="0"/>
              <a:t>RDP Server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41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iw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4985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Managed Mode to Monitor Mode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ip</a:t>
            </a:r>
            <a:r>
              <a:rPr lang="en-US" altLang="zh-TW" dirty="0"/>
              <a:t> link set wlan0 down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</a:t>
            </a:r>
            <a:r>
              <a:rPr lang="en-US" altLang="zh-TW" dirty="0"/>
              <a:t> wlan0 set monitor mode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ip</a:t>
            </a:r>
            <a:r>
              <a:rPr lang="en-US" altLang="zh-TW" dirty="0"/>
              <a:t> link set wlan0 up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Monitor Mode to Managed Mode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ip</a:t>
            </a:r>
            <a:r>
              <a:rPr lang="en-US" altLang="zh-TW" dirty="0"/>
              <a:t> link set wlan0 down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</a:t>
            </a:r>
            <a:r>
              <a:rPr lang="en-US" altLang="zh-TW" dirty="0"/>
              <a:t> wlan0 set type managed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ip</a:t>
            </a:r>
            <a:r>
              <a:rPr lang="en-US" altLang="zh-TW" dirty="0"/>
              <a:t> link set wlan0 up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56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iwconfig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4985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Managed Mode to Monitor Mode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down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iwconfig</a:t>
            </a:r>
            <a:r>
              <a:rPr lang="en-US" altLang="zh-TW" dirty="0"/>
              <a:t> wlan0 mode monitor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up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Monitor Mode to Managed Mode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down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iwconfig</a:t>
            </a:r>
            <a:r>
              <a:rPr lang="en-US" altLang="zh-TW" dirty="0"/>
              <a:t> wlan0 mode managed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up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180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airmon</a:t>
            </a:r>
            <a:r>
              <a:rPr lang="en-US" altLang="zh-TW" dirty="0"/>
              <a:t>-ng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498575"/>
          </a:xfrm>
        </p:spPr>
        <p:txBody>
          <a:bodyPr>
            <a:normAutofit/>
          </a:bodyPr>
          <a:lstStyle/>
          <a:p>
            <a:r>
              <a:rPr lang="en-US" altLang="zh-TW" dirty="0"/>
              <a:t>Check supported interface = 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</a:t>
            </a:r>
          </a:p>
          <a:p>
            <a:r>
              <a:rPr lang="en-US" altLang="zh-TW" dirty="0"/>
              <a:t>Check related processes = 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check kill</a:t>
            </a:r>
          </a:p>
          <a:p>
            <a:r>
              <a:rPr lang="en-US" altLang="zh-TW" dirty="0"/>
              <a:t>Close related processes = 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check kill</a:t>
            </a:r>
          </a:p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start wlan0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stop wlan0mon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317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Approach 1 - </a:t>
            </a:r>
            <a:r>
              <a:rPr lang="en-US" altLang="zh-TW" sz="4000" dirty="0" err="1"/>
              <a:t>airmon</a:t>
            </a:r>
            <a:r>
              <a:rPr lang="en-US" altLang="zh-TW" sz="4000" dirty="0"/>
              <a:t>-ng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airmon</a:t>
            </a:r>
            <a:r>
              <a:rPr lang="en-US" altLang="zh-TW" dirty="0"/>
              <a:t>-ng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3"/>
            <a:ext cx="10515600" cy="1594352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start wlan0</a:t>
            </a:r>
          </a:p>
          <a:p>
            <a:pPr lvl="1"/>
            <a:r>
              <a:rPr lang="en-US" altLang="zh-TW" dirty="0"/>
              <a:t>Creating </a:t>
            </a:r>
            <a:r>
              <a:rPr lang="en-US" altLang="zh-TW" b="1" dirty="0"/>
              <a:t>wlan0mon</a:t>
            </a:r>
            <a:r>
              <a:rPr lang="en-US" altLang="zh-TW" dirty="0"/>
              <a:t> monitor interface over </a:t>
            </a:r>
            <a:r>
              <a:rPr lang="en-US" altLang="zh-TW" b="1" dirty="0"/>
              <a:t>wlan0</a:t>
            </a:r>
            <a:r>
              <a:rPr lang="en-US" altLang="zh-TW" dirty="0"/>
              <a:t>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894" t="62646" r="27514" b="22328"/>
          <a:stretch/>
        </p:blipFill>
        <p:spPr>
          <a:xfrm>
            <a:off x="1278896" y="3046635"/>
            <a:ext cx="9945813" cy="219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3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airmon</a:t>
            </a:r>
            <a:r>
              <a:rPr lang="en-US" altLang="zh-TW" dirty="0"/>
              <a:t>-ng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52283"/>
            <a:ext cx="10515600" cy="782918"/>
          </a:xfrm>
        </p:spPr>
        <p:txBody>
          <a:bodyPr/>
          <a:lstStyle/>
          <a:p>
            <a:r>
              <a:rPr lang="en-US" altLang="zh-TW" dirty="0"/>
              <a:t>Wireshark does detect wlan0mon interface.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20" t="6349" r="32804" b="47936"/>
          <a:stretch/>
        </p:blipFill>
        <p:spPr>
          <a:xfrm>
            <a:off x="1611086" y="2235201"/>
            <a:ext cx="9202057" cy="39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8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airmon</a:t>
            </a:r>
            <a:r>
              <a:rPr lang="en-US" altLang="zh-TW" dirty="0"/>
              <a:t>-ng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94" t="6772" r="32672" b="28148"/>
          <a:stretch/>
        </p:blipFill>
        <p:spPr>
          <a:xfrm>
            <a:off x="1899856" y="1032734"/>
            <a:ext cx="8683641" cy="53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airmon</a:t>
            </a:r>
            <a:r>
              <a:rPr lang="en-US" altLang="zh-TW" dirty="0"/>
              <a:t>-ng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3"/>
            <a:ext cx="10515600" cy="1594352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airmon</a:t>
            </a:r>
            <a:r>
              <a:rPr lang="en-US" altLang="zh-TW" dirty="0"/>
              <a:t>-ng stop wlan0mon</a:t>
            </a:r>
          </a:p>
          <a:p>
            <a:pPr lvl="1"/>
            <a:r>
              <a:rPr lang="en-US" altLang="zh-TW" dirty="0"/>
              <a:t>Restore </a:t>
            </a:r>
            <a:r>
              <a:rPr lang="en-US" altLang="zh-TW" b="1" dirty="0"/>
              <a:t>wlan0</a:t>
            </a:r>
            <a:r>
              <a:rPr lang="en-US" altLang="zh-TW" dirty="0"/>
              <a:t> interface into managed mode.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418" t="45782" r="37434" b="30379"/>
          <a:stretch/>
        </p:blipFill>
        <p:spPr>
          <a:xfrm>
            <a:off x="1650531" y="2930520"/>
            <a:ext cx="8901355" cy="27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2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to Approach 1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045547"/>
          </a:xfrm>
        </p:spPr>
        <p:txBody>
          <a:bodyPr>
            <a:normAutofit/>
          </a:bodyPr>
          <a:lstStyle/>
          <a:p>
            <a:r>
              <a:rPr lang="en-US" altLang="zh-TW" dirty="0"/>
              <a:t>Feel very unreliable with </a:t>
            </a:r>
            <a:r>
              <a:rPr lang="en-US" altLang="zh-TW" dirty="0" err="1"/>
              <a:t>airmon</a:t>
            </a:r>
            <a:r>
              <a:rPr lang="en-US" altLang="zh-TW" dirty="0"/>
              <a:t>-ng tool.</a:t>
            </a:r>
          </a:p>
          <a:p>
            <a:r>
              <a:rPr lang="en-US" altLang="zh-TW" dirty="0"/>
              <a:t>Easily to crash on Wireshark.</a:t>
            </a:r>
          </a:p>
        </p:txBody>
      </p:sp>
    </p:spTree>
    <p:extLst>
      <p:ext uri="{BB962C8B-B14F-4D97-AF65-F5344CB8AC3E}">
        <p14:creationId xmlns:p14="http://schemas.microsoft.com/office/powerpoint/2010/main" val="483370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Approach 2 - </a:t>
            </a:r>
            <a:r>
              <a:rPr lang="en-US" altLang="zh-TW" sz="4000" dirty="0" err="1"/>
              <a:t>iw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Connection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172.16.0.49</a:t>
            </a:r>
          </a:p>
          <a:p>
            <a:r>
              <a:rPr lang="en-US" altLang="zh-TW" dirty="0"/>
              <a:t>ssh://172.16.0.49</a:t>
            </a:r>
          </a:p>
          <a:p>
            <a:r>
              <a:rPr lang="en-US" altLang="zh-TW" dirty="0"/>
              <a:t>ftp://172.16.0.49</a:t>
            </a:r>
          </a:p>
          <a:p>
            <a:r>
              <a:rPr lang="en-US" altLang="zh-TW" dirty="0"/>
              <a:t>vnc://172.16.0.49:5901</a:t>
            </a:r>
          </a:p>
          <a:p>
            <a:r>
              <a:rPr lang="en-US" altLang="zh-TW" dirty="0"/>
              <a:t>rdp://172.16.0.49  (One user only for free license. Wireshark Available.)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8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Getting started with </a:t>
            </a:r>
            <a:r>
              <a:rPr lang="en-US" altLang="zh-TW" dirty="0" err="1"/>
              <a:t>iw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22" t="50817" r="36744" b="23568"/>
          <a:stretch/>
        </p:blipFill>
        <p:spPr>
          <a:xfrm>
            <a:off x="1497330" y="2347812"/>
            <a:ext cx="9292590" cy="4186522"/>
          </a:xfrm>
          <a:prstGeom prst="rect">
            <a:avLst/>
          </a:prstGeom>
        </p:spPr>
      </p:pic>
      <p:sp>
        <p:nvSpPr>
          <p:cNvPr id="8" name="內容版面配置區 3"/>
          <p:cNvSpPr txBox="1">
            <a:spLocks/>
          </p:cNvSpPr>
          <p:nvPr/>
        </p:nvSpPr>
        <p:spPr>
          <a:xfrm>
            <a:off x="838200" y="1452282"/>
            <a:ext cx="10515600" cy="472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Checking monitor support on phy#0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071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phy0 info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7674" t="27666" r="43681" b="21333"/>
          <a:stretch/>
        </p:blipFill>
        <p:spPr>
          <a:xfrm>
            <a:off x="3847764" y="1135603"/>
            <a:ext cx="4787825" cy="53275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43500" y="5634990"/>
            <a:ext cx="109817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76192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173" t="21000" r="15138" b="23667"/>
          <a:stretch/>
        </p:blipFill>
        <p:spPr>
          <a:xfrm>
            <a:off x="2206886" y="1234439"/>
            <a:ext cx="8069580" cy="51030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phy0 info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32120" y="5212080"/>
            <a:ext cx="109817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/>
          </a:p>
        </p:txBody>
      </p:sp>
      <p:sp>
        <p:nvSpPr>
          <p:cNvPr id="7" name="矩形 6"/>
          <p:cNvSpPr/>
          <p:nvPr/>
        </p:nvSpPr>
        <p:spPr>
          <a:xfrm>
            <a:off x="4537710" y="4894058"/>
            <a:ext cx="1098176" cy="21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1914807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3"/>
          <p:cNvSpPr txBox="1">
            <a:spLocks/>
          </p:cNvSpPr>
          <p:nvPr/>
        </p:nvSpPr>
        <p:spPr>
          <a:xfrm>
            <a:off x="838200" y="1452282"/>
            <a:ext cx="10515600" cy="472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iw</a:t>
            </a:r>
            <a:r>
              <a:rPr lang="en-US" altLang="zh-TW" dirty="0"/>
              <a:t> </a:t>
            </a:r>
            <a:r>
              <a:rPr lang="en-US" altLang="zh-TW" dirty="0" err="1"/>
              <a:t>phy</a:t>
            </a:r>
            <a:r>
              <a:rPr lang="en-US" altLang="zh-TW" dirty="0"/>
              <a:t> phy0 interface add mon0 type monitor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Capturing in Monitor Mode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7673" t="40833" r="36077" b="23833"/>
          <a:stretch/>
        </p:blipFill>
        <p:spPr>
          <a:xfrm>
            <a:off x="2731770" y="2343150"/>
            <a:ext cx="6732270" cy="41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3"/>
          <p:cNvSpPr txBox="1">
            <a:spLocks/>
          </p:cNvSpPr>
          <p:nvPr/>
        </p:nvSpPr>
        <p:spPr>
          <a:xfrm>
            <a:off x="838200" y="1452282"/>
            <a:ext cx="10515600" cy="472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down</a:t>
            </a:r>
          </a:p>
          <a:p>
            <a:r>
              <a:rPr lang="nn-NO" altLang="zh-TW" dirty="0"/>
              <a:t>sudo iw dev mon0 set freq 2437       (Channel 6)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mon0 up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Capturing in Monitor Mode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6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phy0 info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7674" t="32500" r="27743" b="24334"/>
          <a:stretch/>
        </p:blipFill>
        <p:spPr>
          <a:xfrm>
            <a:off x="2459244" y="1412628"/>
            <a:ext cx="7564866" cy="45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3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Checking phy0 info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778" t="52667" r="35972" b="25000"/>
          <a:stretch/>
        </p:blipFill>
        <p:spPr>
          <a:xfrm>
            <a:off x="2459243" y="1412628"/>
            <a:ext cx="7581573" cy="291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53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Capturing 802.11 Packets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94" t="6334" r="30035" b="11667"/>
          <a:stretch/>
        </p:blipFill>
        <p:spPr>
          <a:xfrm>
            <a:off x="2746986" y="1245870"/>
            <a:ext cx="6989381" cy="53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4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3"/>
          <p:cNvSpPr txBox="1">
            <a:spLocks/>
          </p:cNvSpPr>
          <p:nvPr/>
        </p:nvSpPr>
        <p:spPr>
          <a:xfrm>
            <a:off x="838200" y="1452282"/>
            <a:ext cx="10515600" cy="472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wlan0 up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ifconfig</a:t>
            </a:r>
            <a:r>
              <a:rPr lang="en-US" altLang="zh-TW" dirty="0"/>
              <a:t> mon0 down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Restoring to Managed Mode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448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to Approach 2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861431"/>
          </a:xfrm>
        </p:spPr>
        <p:txBody>
          <a:bodyPr>
            <a:normAutofit/>
          </a:bodyPr>
          <a:lstStyle/>
          <a:p>
            <a:r>
              <a:rPr lang="en-US" altLang="zh-TW" dirty="0"/>
              <a:t>I think this is the better method rather than Approach 1.</a:t>
            </a:r>
          </a:p>
          <a:p>
            <a:r>
              <a:rPr lang="en-US" altLang="zh-TW" dirty="0"/>
              <a:t>The additional interface is much easier to manage.</a:t>
            </a:r>
          </a:p>
          <a:p>
            <a:r>
              <a:rPr lang="en-US" altLang="zh-TW" dirty="0"/>
              <a:t>However, the memory storage for packets is really large.</a:t>
            </a:r>
          </a:p>
          <a:p>
            <a:endParaRPr lang="en-US" altLang="zh-TW" dirty="0"/>
          </a:p>
          <a:p>
            <a:r>
              <a:rPr lang="en-US" altLang="zh-TW" dirty="0"/>
              <a:t>Need to re-setup once rebooting.	-&gt;	Create script file ? </a:t>
            </a:r>
          </a:p>
        </p:txBody>
      </p:sp>
    </p:spTree>
    <p:extLst>
      <p:ext uri="{BB962C8B-B14F-4D97-AF65-F5344CB8AC3E}">
        <p14:creationId xmlns:p14="http://schemas.microsoft.com/office/powerpoint/2010/main" val="43240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/>
              <a:t>RaspberryPi</a:t>
            </a:r>
            <a:r>
              <a:rPr lang="en-US" altLang="zh-TW" sz="4000" dirty="0"/>
              <a:t> Setup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64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MacBook Air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120" y="2143126"/>
            <a:ext cx="10971760" cy="33432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0202" y="3560781"/>
            <a:ext cx="860612" cy="2259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9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Wireshark Filter for 802.11</a:t>
            </a:r>
            <a:endParaRPr lang="zh-TW" altLang="en-US" dirty="0"/>
          </a:p>
        </p:txBody>
      </p:sp>
      <p:graphicFrame>
        <p:nvGraphicFramePr>
          <p:cNvPr id="3" name="內容版面配置區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309741"/>
              </p:ext>
            </p:extLst>
          </p:nvPr>
        </p:nvGraphicFramePr>
        <p:xfrm>
          <a:off x="1502230" y="1668462"/>
          <a:ext cx="2305890" cy="194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2230" y="1668462"/>
                        <a:ext cx="2305890" cy="1945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817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https://askubuntu.com/questions/120973/how-do-i-start-vnc-server-on-boot</a:t>
            </a:r>
          </a:p>
          <a:p>
            <a:r>
              <a:rPr lang="en-US" altLang="zh-TW" sz="1800" dirty="0"/>
              <a:t>https://askubuntu.com/questions/41273/how-to-copy-paste-text-from-remote-system</a:t>
            </a:r>
          </a:p>
          <a:p>
            <a:r>
              <a:rPr lang="en-US" altLang="zh-TW" sz="1800" dirty="0"/>
              <a:t>https://www.raspberrypi.org/forums/viewtopic.php?t=216725</a:t>
            </a:r>
          </a:p>
          <a:p>
            <a:r>
              <a:rPr lang="en-US" altLang="zh-TW" sz="1800" dirty="0"/>
              <a:t>https://sandilands.info/sgordon/capturing-wifi-in-monitor-mode-with-iw</a:t>
            </a:r>
          </a:p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update-</a:t>
            </a:r>
            <a:r>
              <a:rPr lang="en-US" altLang="zh-TW" dirty="0" err="1"/>
              <a:t>rc.d</a:t>
            </a:r>
            <a:r>
              <a:rPr lang="en-US" altLang="zh-TW" dirty="0"/>
              <a:t> </a:t>
            </a:r>
            <a:r>
              <a:rPr lang="en-US" altLang="zh-TW" dirty="0" err="1"/>
              <a:t>vncserver</a:t>
            </a:r>
            <a:r>
              <a:rPr lang="en-US" altLang="zh-TW" dirty="0"/>
              <a:t> defaults</a:t>
            </a:r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enable </a:t>
            </a:r>
            <a:r>
              <a:rPr lang="en-US" altLang="zh-TW" dirty="0" err="1"/>
              <a:t>vncserver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8532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Thank you for listening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yintao_ling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0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VNC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Tightvncserver</a:t>
            </a:r>
            <a:endParaRPr lang="en-US" altLang="zh-TW" dirty="0"/>
          </a:p>
          <a:p>
            <a:r>
              <a:rPr lang="en-US" altLang="zh-TW" dirty="0"/>
              <a:t>Modified ~/.</a:t>
            </a:r>
            <a:r>
              <a:rPr lang="en-US" altLang="zh-TW" dirty="0" err="1"/>
              <a:t>vnc</a:t>
            </a:r>
            <a:r>
              <a:rPr lang="en-US" altLang="zh-TW" dirty="0"/>
              <a:t>/</a:t>
            </a:r>
            <a:r>
              <a:rPr lang="en-US" altLang="zh-TW" dirty="0" err="1"/>
              <a:t>xstartup</a:t>
            </a:r>
            <a:r>
              <a:rPr lang="en-US" altLang="zh-TW" dirty="0"/>
              <a:t> for Kali &amp; Windows 10</a:t>
            </a:r>
          </a:p>
          <a:p>
            <a:r>
              <a:rPr lang="en-US" altLang="zh-TW" strike="sngStrike" dirty="0"/>
              <a:t>Auto start script in /</a:t>
            </a:r>
            <a:r>
              <a:rPr lang="en-US" altLang="zh-TW" strike="sngStrike" dirty="0" err="1"/>
              <a:t>etc</a:t>
            </a:r>
            <a:r>
              <a:rPr lang="en-US" altLang="zh-TW" strike="sngStrike" dirty="0"/>
              <a:t>/</a:t>
            </a:r>
            <a:r>
              <a:rPr lang="en-US" altLang="zh-TW" strike="sngStrike" dirty="0" err="1"/>
              <a:t>init.d</a:t>
            </a:r>
            <a:r>
              <a:rPr lang="en-US" altLang="zh-TW" strike="sngStrike" dirty="0"/>
              <a:t>/</a:t>
            </a:r>
            <a:r>
              <a:rPr lang="en-US" altLang="zh-TW" strike="sngStrike" dirty="0" err="1"/>
              <a:t>vncserver</a:t>
            </a:r>
            <a:r>
              <a:rPr lang="en-US" altLang="zh-TW" strike="sngStrike" dirty="0"/>
              <a:t> (</a:t>
            </a:r>
            <a:r>
              <a:rPr lang="en-US" altLang="zh-TW" strike="sngStrike" dirty="0" err="1"/>
              <a:t>rc.d</a:t>
            </a:r>
            <a:r>
              <a:rPr lang="en-US" altLang="zh-TW" strike="sngStrike" dirty="0"/>
              <a:t>)</a:t>
            </a:r>
          </a:p>
          <a:p>
            <a:r>
              <a:rPr lang="en-US" altLang="zh-TW" strike="sngStrike" dirty="0"/>
              <a:t>Auto start script in /</a:t>
            </a:r>
            <a:r>
              <a:rPr lang="en-US" altLang="zh-TW" strike="sngStrike" dirty="0" err="1"/>
              <a:t>etc</a:t>
            </a:r>
            <a:r>
              <a:rPr lang="en-US" altLang="zh-TW" strike="sngStrike" dirty="0"/>
              <a:t>/</a:t>
            </a:r>
            <a:r>
              <a:rPr lang="en-US" altLang="zh-TW" strike="sngStrike" dirty="0" err="1"/>
              <a:t>systemd</a:t>
            </a:r>
            <a:r>
              <a:rPr lang="en-US" altLang="zh-TW" strike="sngStrike" dirty="0"/>
              <a:t>/system/</a:t>
            </a:r>
            <a:r>
              <a:rPr lang="en-US" altLang="zh-TW" strike="sngStrike" dirty="0" err="1"/>
              <a:t>vncserver</a:t>
            </a:r>
            <a:r>
              <a:rPr lang="en-US" altLang="zh-TW" strike="sngStrike" dirty="0"/>
              <a:t>@.service</a:t>
            </a:r>
          </a:p>
          <a:p>
            <a:r>
              <a:rPr lang="en-US" altLang="zh-TW" dirty="0"/>
              <a:t>Auto start by </a:t>
            </a:r>
            <a:r>
              <a:rPr lang="en-US" altLang="zh-TW" dirty="0" err="1"/>
              <a:t>crontab</a:t>
            </a:r>
            <a:endParaRPr lang="en-US" altLang="zh-TW" dirty="0"/>
          </a:p>
          <a:p>
            <a:pPr lvl="1"/>
            <a:r>
              <a:rPr lang="en-US" altLang="zh-TW" dirty="0"/>
              <a:t>@reboot </a:t>
            </a:r>
            <a:r>
              <a:rPr lang="en-US" altLang="zh-TW" dirty="0" err="1"/>
              <a:t>su</a:t>
            </a:r>
            <a:r>
              <a:rPr lang="en-US" altLang="zh-TW" dirty="0"/>
              <a:t> - kali -c ‘/</a:t>
            </a:r>
            <a:r>
              <a:rPr lang="en-US" altLang="zh-TW" dirty="0" err="1"/>
              <a:t>usr</a:t>
            </a:r>
            <a:r>
              <a:rPr lang="en-US" altLang="zh-TW" dirty="0"/>
              <a:t>/bin/</a:t>
            </a:r>
            <a:r>
              <a:rPr lang="en-US" altLang="zh-TW" dirty="0" err="1"/>
              <a:t>vncserver</a:t>
            </a:r>
            <a:r>
              <a:rPr lang="en-US" altLang="zh-TW" dirty="0"/>
              <a:t> :1 -geometry 1024x768’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40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Port 5901 - VNC Server</a:t>
            </a:r>
          </a:p>
          <a:p>
            <a:r>
              <a:rPr lang="en-US" altLang="zh-TW" dirty="0"/>
              <a:t>Port 3389 - RDP Server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535" t="53333" r="35582" b="16402"/>
          <a:stretch/>
        </p:blipFill>
        <p:spPr>
          <a:xfrm>
            <a:off x="1258645" y="3014830"/>
            <a:ext cx="7873925" cy="31104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7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VNC Server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743700" y="1604682"/>
            <a:ext cx="4762500" cy="4572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Using </a:t>
            </a:r>
            <a:r>
              <a:rPr lang="en-US" altLang="zh-TW" dirty="0" err="1"/>
              <a:t>UltraVNC</a:t>
            </a:r>
            <a:r>
              <a:rPr lang="en-US" altLang="zh-TW" dirty="0"/>
              <a:t> on Windows.</a:t>
            </a:r>
          </a:p>
          <a:p>
            <a:r>
              <a:rPr lang="en-US" altLang="zh-TW" dirty="0"/>
              <a:t>Address = &lt;IP&gt;::5901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8715" t="36833" r="45973" b="19167"/>
          <a:stretch/>
        </p:blipFill>
        <p:spPr>
          <a:xfrm>
            <a:off x="1864434" y="1604682"/>
            <a:ext cx="4102025" cy="4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VNC 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339" t="1666" r="14514" b="7000"/>
          <a:stretch/>
        </p:blipFill>
        <p:spPr>
          <a:xfrm>
            <a:off x="3167007" y="1432632"/>
            <a:ext cx="6149340" cy="49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RaspberryPi</a:t>
            </a:r>
            <a:r>
              <a:rPr lang="en-US" altLang="zh-TW" dirty="0"/>
              <a:t> Setup - RDP Server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743700" y="1604682"/>
            <a:ext cx="4762500" cy="4572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Windows Remote Desktop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1561" t="27090" r="45899" b="41164"/>
          <a:stretch/>
        </p:blipFill>
        <p:spPr>
          <a:xfrm>
            <a:off x="1258645" y="1604682"/>
            <a:ext cx="5272784" cy="32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9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688</Words>
  <Application>Microsoft Macintosh PowerPoint</Application>
  <PresentationFormat>寬螢幕</PresentationFormat>
  <Paragraphs>142</Paragraphs>
  <Slides>43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微軟正黑體</vt:lpstr>
      <vt:lpstr>Arial</vt:lpstr>
      <vt:lpstr>Calibri</vt:lpstr>
      <vt:lpstr>Calibri Light</vt:lpstr>
      <vt:lpstr>Office 佈景主題</vt:lpstr>
      <vt:lpstr>Acrobat Document</vt:lpstr>
      <vt:lpstr>WiFi Sniffer w/RaspberryPi</vt:lpstr>
      <vt:lpstr>RaspberryPi Connection</vt:lpstr>
      <vt:lpstr>RaspberryPi Connection</vt:lpstr>
      <vt:lpstr>RaspberryPi Setup</vt:lpstr>
      <vt:lpstr>RaspberryPi Setup - VNC Server</vt:lpstr>
      <vt:lpstr>RaspberryPi Setup</vt:lpstr>
      <vt:lpstr>RaspberryPi Setup - VNC Server</vt:lpstr>
      <vt:lpstr>RaspberryPi Setup - VNC Server</vt:lpstr>
      <vt:lpstr>RaspberryPi Setup - RDP Server</vt:lpstr>
      <vt:lpstr>RaspberryPi Setup - RDP Server</vt:lpstr>
      <vt:lpstr>RaspberryPi Setup - RDP Server</vt:lpstr>
      <vt:lpstr>Wireless Commands</vt:lpstr>
      <vt:lpstr>Wireless commands</vt:lpstr>
      <vt:lpstr>802.11 on Wireshark</vt:lpstr>
      <vt:lpstr>Wireshark</vt:lpstr>
      <vt:lpstr>Wireshark</vt:lpstr>
      <vt:lpstr>Managed Mode</vt:lpstr>
      <vt:lpstr>Monitor Mode</vt:lpstr>
      <vt:lpstr>Monitor Mode</vt:lpstr>
      <vt:lpstr>iw</vt:lpstr>
      <vt:lpstr>iwconfig</vt:lpstr>
      <vt:lpstr>airmon-ng</vt:lpstr>
      <vt:lpstr>Approach 1 - airmon-ng</vt:lpstr>
      <vt:lpstr>airmon-ng</vt:lpstr>
      <vt:lpstr>airmon-ng</vt:lpstr>
      <vt:lpstr>airmon-ng</vt:lpstr>
      <vt:lpstr>airmon-ng</vt:lpstr>
      <vt:lpstr>Conclusion to Approach 1</vt:lpstr>
      <vt:lpstr>Approach 2 - iw</vt:lpstr>
      <vt:lpstr>Getting started with iw</vt:lpstr>
      <vt:lpstr>Checking phy0 info</vt:lpstr>
      <vt:lpstr>Checking phy0 info</vt:lpstr>
      <vt:lpstr>Capturing in Monitor Mode</vt:lpstr>
      <vt:lpstr>Capturing in Monitor Mode</vt:lpstr>
      <vt:lpstr>Checking phy0 info</vt:lpstr>
      <vt:lpstr>Checking phy0 info</vt:lpstr>
      <vt:lpstr>Capturing 802.11 Packets</vt:lpstr>
      <vt:lpstr>Restoring to Managed Mode</vt:lpstr>
      <vt:lpstr>Conclusion to Approach 2</vt:lpstr>
      <vt:lpstr>MacBook Air</vt:lpstr>
      <vt:lpstr>Wireshark Filter for 802.11</vt:lpstr>
      <vt:lpstr>Reference</vt:lpstr>
      <vt:lpstr>Thank you for listening</vt:lpstr>
    </vt:vector>
  </TitlesOfParts>
  <Company>CBN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文件色彩筆記</dc:title>
  <dc:creator>yintao_ling</dc:creator>
  <cp:lastModifiedBy>fafyppxofa</cp:lastModifiedBy>
  <cp:revision>73</cp:revision>
  <dcterms:created xsi:type="dcterms:W3CDTF">2020-10-26T06:21:12Z</dcterms:created>
  <dcterms:modified xsi:type="dcterms:W3CDTF">2021-01-12T09:34:19Z</dcterms:modified>
</cp:coreProperties>
</file>